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15"/>
  </p:notesMasterIdLst>
  <p:handoutMasterIdLst>
    <p:handoutMasterId r:id="rId16"/>
  </p:handoutMasterIdLst>
  <p:sldIdLst>
    <p:sldId id="257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58" r:id="rId14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7427" autoAdjust="0"/>
  </p:normalViewPr>
  <p:slideViewPr>
    <p:cSldViewPr snapToGrid="0">
      <p:cViewPr varScale="1">
        <p:scale>
          <a:sx n="110" d="100"/>
          <a:sy n="110" d="100"/>
        </p:scale>
        <p:origin x="114" y="11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60543F-C6AC-4A94-9181-2A0B47128E40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jpe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4411EF-09CB-4E62-A9ED-59F7AB2BB401}" type="datetime1">
              <a:rPr lang="de-DE" smtClean="0"/>
              <a:t>06.01.2023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"/>
              <a:t>Textmasterformate durch Klicken bearbeiten</a:t>
            </a:r>
            <a:endParaRPr lang="en-US"/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e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hteck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ihand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ihand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hteck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ihand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ihand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ihand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ihand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ihand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ihand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ihand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ihand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ihand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ihand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ihand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ihand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ihand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ihand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ihand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ihand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ihand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ihand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ihand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ihand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ihand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ihand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ihand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ihand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hteck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ihand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ihand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ihand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ihand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ihand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ihand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ihand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ihand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ihand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ihand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ihand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hteck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ihand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ihand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ihand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ihand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ihand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ihand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ihand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ihand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ihand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ihand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ihand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ihand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ihand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D058F8EF-9461-4DB5-8DE8-65F0C8AF5E0D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181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it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386131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751894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0" name="Textfeld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905764677"/>
      </p:ext>
    </p:extLst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995916"/>
      </p:ext>
    </p:extLst>
  </p:cSld>
  <p:clrMapOvr>
    <a:masterClrMapping/>
  </p:clrMapOvr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177489"/>
      </p:ext>
    </p:extLst>
  </p:cSld>
  <p:clrMapOvr>
    <a:masterClrMapping/>
  </p:clrMapOvr>
  <p:hf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2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3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6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7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18B76-3D47-40C3-B678-8969E3806FFF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36739"/>
      </p:ext>
    </p:extLst>
  </p:cSld>
  <p:clrMapOvr>
    <a:masterClrMapping/>
  </p:clrMapOvr>
  <p:hf sldNum="0"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84E5B-C9E8-4DB6-BA34-0E271B709DFA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6070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50C74D-3EC7-4807-8009-B91685601A76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551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578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E6A76B-C923-49BD-ABE7-ADE768C6F571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553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D334EC-5459-4A98-AF88-01FD6D7BAF68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796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1" y="2249486"/>
            <a:ext cx="487839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249485"/>
            <a:ext cx="4875210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F56688-ED28-473C-871E-9EEF4BB0D1F0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344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110680-7D80-41F3-804A-113A4CB11D73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160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87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FE5CD5-4320-48E9-85AB-4E68C78D0837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624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989E5A-44CF-486A-A324-E4C01361A073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808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e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pe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hteck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ihand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ihand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ihand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ihand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ihand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ihand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ihand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ihand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ihand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ihand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i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ihand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ihand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ihand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ihand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hteck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ihand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ihand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ihand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ihand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ihand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ihand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ihand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ihand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ihand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ihand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e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ihand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ihand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ihand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ihand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ihand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ihand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ihand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ihand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ihand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hteck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de-DE" noProof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5518B76-3D47-40C3-B678-8969E3806FFF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465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ite.nwtf.de/wp-content/uploads/2013/12/Druckversion-Anleitung-Mikrocontroller-V3-2.pdf" TargetMode="External"/><Relationship Id="rId7" Type="http://schemas.openxmlformats.org/officeDocument/2006/relationships/image" Target="../media/image12.jpeg"/><Relationship Id="rId2" Type="http://schemas.openxmlformats.org/officeDocument/2006/relationships/hyperlink" Target="https://learn.parallax.com/educators/teach/pbasic-programming-basic-stam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lektronik-kompendium.de/sites/kom/0401111.htm" TargetMode="External"/><Relationship Id="rId5" Type="http://schemas.openxmlformats.org/officeDocument/2006/relationships/hyperlink" Target="https://create.arduino.cc/projecthub/abdularbi17/ultrasonic-sensor-hc-sr04-with-arduino-tutorial-327ff6" TargetMode="External"/><Relationship Id="rId4" Type="http://schemas.openxmlformats.org/officeDocument/2006/relationships/hyperlink" Target="https://store.arduino.cc/products/arduino-uno-rev3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de" sz="6600" dirty="0"/>
              <a:t>Ben Böckle</a:t>
            </a:r>
            <a:br>
              <a:rPr lang="de" sz="6600" dirty="0"/>
            </a:br>
            <a:r>
              <a:rPr lang="de" sz="6600" dirty="0"/>
              <a:t>Leonard Koch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de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GFS 8. Klasse 2023</a:t>
            </a:r>
          </a:p>
        </p:txBody>
      </p:sp>
      <p:pic>
        <p:nvPicPr>
          <p:cNvPr id="5" name="Bild 4" descr="Ein Bild mit einem Gebäude und einer Sitzbank&#10;&#10;Beschreibung wird automatisch generiert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1B45212E-AAB9-75C9-86EA-F786325D56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1" t="15900" r="16221" b="10657"/>
          <a:stretch/>
        </p:blipFill>
        <p:spPr>
          <a:xfrm rot="5400000">
            <a:off x="-1044363" y="1044363"/>
            <a:ext cx="6857998" cy="476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876527-911B-B8D9-3D3E-3E3B2C361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Geschwindigkeit über PWM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81AE5E-BAC8-12F1-3567-FBF2A67CF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5447358" cy="37608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Signal hat immer die gleiche Frequenz (Zeit von an und aus)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Information steckt darin wie lange das Verhältnis von an und aus ist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Stehen wäre immer aus (0%)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Maximale Geschwindigkeit wäre immer an(100%)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E7F50D-F7D7-8C4B-60A5-C40C0A5A2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  <p:pic>
        <p:nvPicPr>
          <p:cNvPr id="5" name="Picture 4" descr="PWM">
            <a:extLst>
              <a:ext uri="{FF2B5EF4-FFF2-40B4-BE49-F238E27FC236}">
                <a16:creationId xmlns:a16="http://schemas.microsoft.com/office/drawing/2014/main" id="{19F0BA5B-AD3C-71E1-AF02-9FB09319D4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6822" y="2222415"/>
            <a:ext cx="5174161" cy="425097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184245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0BC58-19BD-1A2E-9824-5356EC5B0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Wichtigste Befehle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8F1729-1548-E270-89A9-12B2592BB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Digitaler Ausgang: </a:t>
            </a:r>
            <a:r>
              <a:rPr lang="de-DE" dirty="0" err="1"/>
              <a:t>digitalWrite</a:t>
            </a:r>
            <a:r>
              <a:rPr lang="de-DE" dirty="0"/>
              <a:t>(Pin, Wert)   Wert : High, Low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Digitaler Eingang: </a:t>
            </a:r>
            <a:r>
              <a:rPr lang="de-DE" dirty="0" err="1"/>
              <a:t>digitalRead</a:t>
            </a:r>
            <a:r>
              <a:rPr lang="de-DE" dirty="0"/>
              <a:t>(Pin)              Wert: High, Low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PWM: </a:t>
            </a:r>
            <a:r>
              <a:rPr lang="de-DE" dirty="0" err="1"/>
              <a:t>analogWrite</a:t>
            </a:r>
            <a:r>
              <a:rPr lang="de-DE" dirty="0"/>
              <a:t>(Pin, Wert)                      Wert: 0…255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Zeitmessung: </a:t>
            </a:r>
            <a:r>
              <a:rPr lang="de-DE" dirty="0" err="1"/>
              <a:t>pulseIn</a:t>
            </a:r>
            <a:r>
              <a:rPr lang="de-DE" dirty="0"/>
              <a:t>(Pin, High)                 Ergebnis Dauer des Signals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915637-F120-CBA3-C61B-A48E3C60C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765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FF08E5-8F79-9B89-4334-3FEFABDA8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C8BF4D-F66E-3E23-BF3C-9225272FD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sz="20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https://learn.parallax.com/educators/teach/pbasic-programming-basic-stamp</a:t>
            </a:r>
            <a:endParaRPr lang="de-DE" sz="20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http://site.nwtf.de/wp-content/uploads/2013/12/Druckversion-Anleitung-Mikrocontroller-V3-2.pdf</a:t>
            </a:r>
            <a:endParaRPr lang="de-DE" sz="20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>
                <a:solidFill>
                  <a:schemeClr val="tx1"/>
                </a:solidFill>
              </a:rPr>
              <a:t> </a:t>
            </a:r>
            <a:r>
              <a:rPr lang="de-DE" sz="20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https://store.arduino.cc/products/arduino-uno-rev3</a:t>
            </a:r>
            <a:endParaRPr lang="de-DE" sz="20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https://create.arduino.cc/projecthub/abdularbi17/ultrasonic-sensor-hc-sr04-with-arduino-tutorial-327ff6</a:t>
            </a:r>
            <a:r>
              <a:rPr lang="de-DE" sz="2000" dirty="0">
                <a:solidFill>
                  <a:schemeClr val="tx1"/>
                </a:solidFill>
              </a:rPr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https://www.elektronik-kompendium.de/sites/kom/0401111.htm</a:t>
            </a:r>
            <a:endParaRPr lang="de-DE" sz="20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https://www.elektronik-kompendium.de/sites/kom/0401111.htm</a:t>
            </a:r>
            <a:r>
              <a:rPr lang="de-DE" sz="2000" dirty="0">
                <a:solidFill>
                  <a:schemeClr val="tx1"/>
                </a:solidFill>
              </a:rPr>
              <a:t> 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68103F-0DBE-3E31-177B-632449933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  <p:pic>
        <p:nvPicPr>
          <p:cNvPr id="5" name="Picture 4" descr="free desktop wallpaper - Google Search | Waterfall scenery, Waterfall  wallpaper, Waterfall pictures">
            <a:extLst>
              <a:ext uri="{FF2B5EF4-FFF2-40B4-BE49-F238E27FC236}">
                <a16:creationId xmlns:a16="http://schemas.microsoft.com/office/drawing/2014/main" id="{B2652919-CFD8-F09E-EFFC-B1CFFD52F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7160" y="4481701"/>
            <a:ext cx="3337037" cy="1877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6366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rtlCol="0" anchor="ctr">
            <a:normAutofit/>
          </a:bodyPr>
          <a:lstStyle/>
          <a:p>
            <a:pPr lvl="0" rtl="0"/>
            <a:r>
              <a:rPr lang="de" sz="4800" i="1" dirty="0">
                <a:solidFill>
                  <a:srgbClr val="FFFFFF"/>
                </a:solidFill>
              </a:rPr>
              <a:t>Vielen Dank Für die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8BF6A1-D425-99DE-205F-3DDF0CA7D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29864CEC-4178-58F2-312B-D563C7A2E511}"/>
              </a:ext>
            </a:extLst>
          </p:cNvPr>
          <p:cNvSpPr txBox="1">
            <a:spLocks/>
          </p:cNvSpPr>
          <p:nvPr/>
        </p:nvSpPr>
        <p:spPr>
          <a:xfrm>
            <a:off x="3288207" y="1417332"/>
            <a:ext cx="7123611" cy="3736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6600" dirty="0"/>
              <a:t>Unterschiede </a:t>
            </a:r>
            <a:br>
              <a:rPr lang="de-DE" sz="6600" dirty="0"/>
            </a:br>
            <a:r>
              <a:rPr lang="de-DE" sz="6600" dirty="0"/>
              <a:t>zwischen Basic </a:t>
            </a:r>
            <a:br>
              <a:rPr lang="de-DE" sz="6600" dirty="0"/>
            </a:br>
            <a:r>
              <a:rPr lang="de-DE" sz="6600" dirty="0"/>
              <a:t>Stamp und Arduino </a:t>
            </a:r>
          </a:p>
        </p:txBody>
      </p:sp>
    </p:spTree>
    <p:extLst>
      <p:ext uri="{BB962C8B-B14F-4D97-AF65-F5344CB8AC3E}">
        <p14:creationId xmlns:p14="http://schemas.microsoft.com/office/powerpoint/2010/main" val="723196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6D7157-A3CB-D704-662C-0E8081873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2F6E55-EA7F-3829-2027-4EF0936C1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1. Die Unterschiede von Basic Stamp und Arduino </a:t>
            </a:r>
          </a:p>
          <a:p>
            <a:r>
              <a:rPr lang="de-DE" dirty="0"/>
              <a:t>2. Vorstellung des Autos das wir mithilfe des Arduinos gebaut haben</a:t>
            </a:r>
          </a:p>
          <a:p>
            <a:r>
              <a:rPr lang="de-DE" dirty="0"/>
              <a:t>3. Erklärung zu den wichtigsten Teilen des Autos </a:t>
            </a:r>
          </a:p>
          <a:p>
            <a:r>
              <a:rPr lang="de-DE" dirty="0"/>
              <a:t>4. Aufbau der den Inhalt des Autos darstellt</a:t>
            </a:r>
          </a:p>
          <a:p>
            <a:r>
              <a:rPr lang="de-DE" dirty="0"/>
              <a:t>5. Testfahrt mit </a:t>
            </a:r>
            <a:r>
              <a:rPr lang="de-DE"/>
              <a:t>dem Auto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18A199-F67F-085A-D747-12264F77E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165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7AE2BE-406A-626C-CE33-481073FDC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Basic Stamp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6E8E91-5661-30FC-BE1E-BF9B87DDA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50EB2A5-E426-8298-5BB9-9B9260E3E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2405" y="1403651"/>
            <a:ext cx="6296904" cy="478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860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F36422-1448-11BF-92FD-AA47827C2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Arduino</a:t>
            </a:r>
          </a:p>
        </p:txBody>
      </p:sp>
      <p:pic>
        <p:nvPicPr>
          <p:cNvPr id="5" name="Picture 4" descr="Arduino Uno Rev3 | Elektor">
            <a:extLst>
              <a:ext uri="{FF2B5EF4-FFF2-40B4-BE49-F238E27FC236}">
                <a16:creationId xmlns:a16="http://schemas.microsoft.com/office/drawing/2014/main" id="{67511129-42E6-CAEF-F991-E99FAF8F52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134" y="46037"/>
            <a:ext cx="7006672" cy="700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2DD3C0-063B-6555-AF1B-A2F470447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185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CE2717-F584-50A9-0700-77DA8768A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Basic Stamp </a:t>
            </a:r>
            <a:r>
              <a:rPr lang="de-DE" dirty="0" err="1"/>
              <a:t>vs</a:t>
            </a:r>
            <a:r>
              <a:rPr lang="de-DE" dirty="0"/>
              <a:t> Arduino</a:t>
            </a:r>
          </a:p>
        </p:txBody>
      </p:sp>
      <p:graphicFrame>
        <p:nvGraphicFramePr>
          <p:cNvPr id="5" name="Tabelle 5">
            <a:extLst>
              <a:ext uri="{FF2B5EF4-FFF2-40B4-BE49-F238E27FC236}">
                <a16:creationId xmlns:a16="http://schemas.microsoft.com/office/drawing/2014/main" id="{F51A272A-B8BC-F76F-FF84-626580B454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875132"/>
              </p:ext>
            </p:extLst>
          </p:nvPr>
        </p:nvGraphicFramePr>
        <p:xfrm>
          <a:off x="1141413" y="2249488"/>
          <a:ext cx="9905997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1999">
                  <a:extLst>
                    <a:ext uri="{9D8B030D-6E8A-4147-A177-3AD203B41FA5}">
                      <a16:colId xmlns:a16="http://schemas.microsoft.com/office/drawing/2014/main" val="2758145395"/>
                    </a:ext>
                  </a:extLst>
                </a:gridCol>
                <a:gridCol w="3301999">
                  <a:extLst>
                    <a:ext uri="{9D8B030D-6E8A-4147-A177-3AD203B41FA5}">
                      <a16:colId xmlns:a16="http://schemas.microsoft.com/office/drawing/2014/main" val="3508762543"/>
                    </a:ext>
                  </a:extLst>
                </a:gridCol>
                <a:gridCol w="3301999">
                  <a:extLst>
                    <a:ext uri="{9D8B030D-6E8A-4147-A177-3AD203B41FA5}">
                      <a16:colId xmlns:a16="http://schemas.microsoft.com/office/drawing/2014/main" val="2404475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Basic Stamp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Arduino - Uno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1294054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Mikrocontroller</a:t>
                      </a:r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PIC16-Baureihe - 4.0 MHz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ATmega328P – 16MHz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265488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Spannung</a:t>
                      </a:r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5V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5V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102290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Programmiersprache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Basic (</a:t>
                      </a:r>
                      <a:r>
                        <a:rPr lang="de-DE" dirty="0" err="1"/>
                        <a:t>PBasic</a:t>
                      </a:r>
                      <a:r>
                        <a:rPr lang="de-DE" dirty="0"/>
                        <a:t>)</a:t>
                      </a:r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C / C++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923345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Anzahl digitaler I/O Pins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8 Pins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14 Pins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2003989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Anzahl analoger Inputs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 </a:t>
                      </a:r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  <a:endParaRPr lang="de-DE" dirty="0"/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3100441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PWM Pins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0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</a:t>
                      </a:r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3366620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Informationen aus dem Internet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Wenig 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Sehr viele Quellen und Foren</a:t>
                      </a:r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3289816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Programmierumgebung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/>
                        <a:t>Basic Stamp Editor</a:t>
                      </a:r>
                      <a:endParaRPr lang="de-DE" dirty="0"/>
                    </a:p>
                  </a:txBody>
                  <a:tcPr marL="92701" marR="9270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Arduino Studio</a:t>
                      </a:r>
                    </a:p>
                  </a:txBody>
                  <a:tcPr marL="92701" marR="92701"/>
                </a:tc>
                <a:extLst>
                  <a:ext uri="{0D108BD9-81ED-4DB2-BD59-A6C34878D82A}">
                    <a16:rowId xmlns:a16="http://schemas.microsoft.com/office/drawing/2014/main" val="1680481255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AC0F5A-F068-48C6-E176-C14F016F7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490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7947E9-66E8-6E25-7870-FB714D0EE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Wichtige Bauteile des Autos: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634A63-B38B-6EC0-B0F9-DE7B142BB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HC–SR04 Das ist der Abstandssensor (Ultraschall Messung)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Als IC für die Motorsteuerung den l293d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53F6C5-D132-74E9-045E-34CEE3A9C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8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855E58-3129-3637-50C6-655EA68D5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Abstandssensor HC-SR04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AB9D0C2-0F05-87E0-AE1C-0AB62D5E7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6484368" cy="3922729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Messung über Ultraschall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Start mit Trigger (I/O kurz auf high)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Sensor schickt Schall los und misst die Zeit bis das Signal zurück kommt, dann wird Echo Pin für die gemessene Dauer High geschalten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Mikrocontroller misst die Zeit wo der Echo Pin High ist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Entfernung: 𝐬=𝟎,𝟓∗𝐕/𝐭=𝟎,𝟓∗(𝟑𝟒𝟑𝐦/𝐬)/𝐭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164CA7C-47B0-3A35-9CEB-479834D2D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  <p:pic>
        <p:nvPicPr>
          <p:cNvPr id="5" name="Picture 2" descr="Uploads2ftmp2f1d55fc38 3158 4c72 b4e7 38e28e1a954c2farduinohc sr04 whdpy0fy2f">
            <a:extLst>
              <a:ext uri="{FF2B5EF4-FFF2-40B4-BE49-F238E27FC236}">
                <a16:creationId xmlns:a16="http://schemas.microsoft.com/office/drawing/2014/main" id="{08CC3C85-301A-A0B9-F915-B1CB04395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4296" y="1413031"/>
            <a:ext cx="2960916" cy="233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2F44764-AE4F-7FAF-3304-832146019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588" y="3840782"/>
            <a:ext cx="4538013" cy="249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0290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6EF070-57B7-80D9-7135-42239A733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Motor IC L293D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A0852F-7829-F810-3CA6-AAE6342DE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478181" cy="376089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Motor nicht direkt an den Mikrocontroller, denn der hat zu wenig Strom, so würde der Mikrocontroller kaputt gehen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Durch den l293d kann man entweder 4 Motoren vorwärts oder 2 Motoren vorwärts und rückwärts antreiben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Geschwindigkeit eines Motors kann durch PWM eingestellt werden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6DF70C-56E1-7C80-C106-A591732C4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06.01.2023</a:t>
            </a:fld>
            <a:endParaRPr lang="en-US" dirty="0"/>
          </a:p>
        </p:txBody>
      </p:sp>
      <p:pic>
        <p:nvPicPr>
          <p:cNvPr id="5" name="Picture 6" descr="L293D Dual-H-Brücken-Motortreiber-IC | Kunden geben uns 9/10!">
            <a:extLst>
              <a:ext uri="{FF2B5EF4-FFF2-40B4-BE49-F238E27FC236}">
                <a16:creationId xmlns:a16="http://schemas.microsoft.com/office/drawing/2014/main" id="{34949A07-7AC6-1A13-CD35-0F2BDF73A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1417" y="1737360"/>
            <a:ext cx="1648682" cy="1648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9E207FE3-8317-4921-7B5F-4FD3424211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768" y="3429000"/>
            <a:ext cx="5301136" cy="272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11057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en-GFS">
  <a:themeElements>
    <a:clrScheme name="Blau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Schaltkreis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altkreis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n-GFS" id="{50725ACB-9E68-4E37-B476-F91024942F4F}" vid="{17FF6446-D3ED-46F0-8B7D-A364D7D759FF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Ben-GFS</Template>
  <TotalTime>0</TotalTime>
  <Words>470</Words>
  <Application>Microsoft Office PowerPoint</Application>
  <PresentationFormat>Breitbild</PresentationFormat>
  <Paragraphs>80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Tw Cen MT</vt:lpstr>
      <vt:lpstr>Wingdings</vt:lpstr>
      <vt:lpstr>Ben-GFS</vt:lpstr>
      <vt:lpstr>Ben Böckle Leonard Koch</vt:lpstr>
      <vt:lpstr>PowerPoint-Präsentation</vt:lpstr>
      <vt:lpstr>Inhaltsverzeichnis</vt:lpstr>
      <vt:lpstr>Basic Stamp</vt:lpstr>
      <vt:lpstr>Arduino</vt:lpstr>
      <vt:lpstr>Basic Stamp vs Arduino</vt:lpstr>
      <vt:lpstr>Wichtige Bauteile des Autos:</vt:lpstr>
      <vt:lpstr>Abstandssensor HC-SR04</vt:lpstr>
      <vt:lpstr>Motor IC L293D</vt:lpstr>
      <vt:lpstr>Geschwindigkeit über PWM </vt:lpstr>
      <vt:lpstr>Wichtigste Befehle</vt:lpstr>
      <vt:lpstr>Quellen</vt:lpstr>
      <vt:lpstr>Vielen Dank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 Böckle Leonard Koch</dc:title>
  <dc:creator>Ben Böckle</dc:creator>
  <cp:lastModifiedBy>Ben Böckle</cp:lastModifiedBy>
  <cp:revision>4</cp:revision>
  <dcterms:created xsi:type="dcterms:W3CDTF">2023-01-06T20:16:41Z</dcterms:created>
  <dcterms:modified xsi:type="dcterms:W3CDTF">2023-01-06T21:01:44Z</dcterms:modified>
</cp:coreProperties>
</file>

<file path=docProps/thumbnail.jpeg>
</file>